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572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420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46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4641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527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56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34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2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916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300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78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CED61-AFBA-4D5F-81BE-A1E0FE9CFF44}" type="datetimeFigureOut">
              <a:rPr lang="it-IT" smtClean="0"/>
              <a:t>28/10/2013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901ED-BD8A-4F1E-8D52-4C5AAE846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88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«Atipicità»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7544" y="335699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leggi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arentesi graffa aperta 4"/>
          <p:cNvSpPr/>
          <p:nvPr/>
        </p:nvSpPr>
        <p:spPr>
          <a:xfrm>
            <a:off x="1691680" y="1916832"/>
            <a:ext cx="360040" cy="34563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339752" y="1700808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c.d. «meramente formali»: art. 80 e 81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339752" y="3314601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vincolate nei fini: art. 14.3, 16.1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339752" y="501317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«provvedimento»: art. 43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137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67744" y="404664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«Atipicità» della legge di bilancio</a:t>
            </a:r>
            <a:endParaRPr lang="it-IT" sz="2800" dirty="0"/>
          </a:p>
        </p:txBody>
      </p:sp>
      <p:sp>
        <p:nvSpPr>
          <p:cNvPr id="3" name="Ovale 2"/>
          <p:cNvSpPr/>
          <p:nvPr/>
        </p:nvSpPr>
        <p:spPr>
          <a:xfrm>
            <a:off x="3203848" y="2636912"/>
            <a:ext cx="2448272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Legge di bilancio: art. 81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155679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Iniziativa legislativa riservata e obbligatoria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868144" y="155679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Riserva di assemblea (art. 72.4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56176" y="263691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Riserva di legge formale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69584" y="4437112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Dal 2014: contenuto stabilito dalla legge (art. 81.6)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69584" y="2636912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Sino al 2014: legge meramente formale (art. 81.3)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300192" y="342900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Non è abrogabile per </a:t>
            </a:r>
            <a:r>
              <a:rPr lang="it-IT" i="1" dirty="0" smtClean="0"/>
              <a:t>referendum</a:t>
            </a:r>
            <a:r>
              <a:rPr lang="it-IT" dirty="0" smtClean="0"/>
              <a:t> (art. 75.2)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580112" y="501317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È abrogabile per legge?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86020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99</Words>
  <Application>Microsoft Office PowerPoint</Application>
  <PresentationFormat>Presentazione su schermo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«Atipicità»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«Atipicità»</dc:title>
  <dc:creator>roberto</dc:creator>
  <cp:lastModifiedBy>rb</cp:lastModifiedBy>
  <cp:revision>3</cp:revision>
  <dcterms:created xsi:type="dcterms:W3CDTF">2013-10-27T18:52:08Z</dcterms:created>
  <dcterms:modified xsi:type="dcterms:W3CDTF">2013-10-28T10:15:35Z</dcterms:modified>
</cp:coreProperties>
</file>